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258" r:id="rId3"/>
    <p:sldId id="261" r:id="rId4"/>
    <p:sldId id="263" r:id="rId5"/>
    <p:sldId id="280" r:id="rId6"/>
    <p:sldId id="342" r:id="rId7"/>
    <p:sldId id="337" r:id="rId8"/>
    <p:sldId id="338" r:id="rId9"/>
    <p:sldId id="335" r:id="rId10"/>
    <p:sldId id="301" r:id="rId11"/>
    <p:sldId id="324" r:id="rId12"/>
    <p:sldId id="302" r:id="rId13"/>
    <p:sldId id="303" r:id="rId14"/>
    <p:sldId id="304" r:id="rId15"/>
    <p:sldId id="305" r:id="rId16"/>
    <p:sldId id="306" r:id="rId17"/>
    <p:sldId id="329" r:id="rId18"/>
    <p:sldId id="330" r:id="rId19"/>
    <p:sldId id="331" r:id="rId20"/>
    <p:sldId id="332" r:id="rId21"/>
    <p:sldId id="333" r:id="rId22"/>
    <p:sldId id="310" r:id="rId23"/>
    <p:sldId id="309" r:id="rId24"/>
    <p:sldId id="311" r:id="rId25"/>
    <p:sldId id="312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43" r:id="rId37"/>
    <p:sldId id="344" r:id="rId38"/>
    <p:sldId id="28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159A29-6057-4EFF-94FB-56C033DA184D}">
  <a:tblStyle styleId="{8A159A29-6057-4EFF-94FB-56C033DA18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CC304B-FD8C-4E1A-97C3-707C12B7E1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8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b3994a781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b3994a781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4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52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8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0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38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2141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11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2" r:id="rId4"/>
    <p:sldLayoutId id="2147483673" r:id="rId5"/>
    <p:sldLayoutId id="2147483674" r:id="rId6"/>
    <p:sldLayoutId id="214748367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휴게소 </a:t>
            </a:r>
            <a:r>
              <a:rPr lang="en-US" altLang="ko-KR" dirty="0"/>
              <a:t>Kiosk </a:t>
            </a:r>
            <a:r>
              <a:rPr lang="ko-KR" altLang="en-US" dirty="0"/>
              <a:t>만들기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</a:rPr>
              <a:t>2</a:t>
            </a:r>
            <a:r>
              <a:rPr lang="ko-KR" altLang="en-US" sz="2100" dirty="0">
                <a:solidFill>
                  <a:schemeClr val="dk2"/>
                </a:solidFill>
              </a:rPr>
              <a:t>조 박진성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>
                <a:solidFill>
                  <a:schemeClr val="dk2"/>
                </a:solidFill>
              </a:rPr>
              <a:t>안시은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 err="1">
                <a:solidFill>
                  <a:schemeClr val="dk2"/>
                </a:solidFill>
              </a:rPr>
              <a:t>맹휘주</a:t>
            </a:r>
            <a:r>
              <a:rPr lang="en-US" altLang="ko-KR" sz="2100" dirty="0">
                <a:solidFill>
                  <a:schemeClr val="dk2"/>
                </a:solidFill>
              </a:rPr>
              <a:t>, </a:t>
            </a:r>
            <a:r>
              <a:rPr lang="ko-KR" altLang="en-US" sz="2100" dirty="0">
                <a:solidFill>
                  <a:schemeClr val="dk2"/>
                </a:solidFill>
              </a:rPr>
              <a:t>김수영</a:t>
            </a: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993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2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6" y="0"/>
            <a:ext cx="44975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64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76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9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5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76462" cy="32637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3780"/>
            <a:ext cx="4538870" cy="17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38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7119" cy="41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93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922642" cy="16372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29"/>
            <a:ext cx="6268680" cy="35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4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747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18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" y="0"/>
            <a:ext cx="7199260" cy="40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3156996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ko-KR" altLang="en-US" dirty="0"/>
              <a:t>제작동기 및 사용 기술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439377" y="2163531"/>
            <a:ext cx="2536198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dirty="0" err="1"/>
              <a:t>느낀점</a:t>
            </a:r>
            <a:endParaRPr lang="ko-KR" altLang="en-US" dirty="0"/>
          </a:p>
          <a:p>
            <a:pPr marL="0" lvl="0" indent="0"/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0" y="3572262"/>
            <a:ext cx="3205857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/>
            <a:r>
              <a:rPr lang="ko-KR" altLang="en-US" dirty="0"/>
              <a:t>설명 및 시연영상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ko-KR" altLang="en-US" dirty="0"/>
              <a:t>질문시간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5050"/>
            <a:ext cx="4631635" cy="24084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81424" cy="27350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24" y="59635"/>
            <a:ext cx="3655406" cy="19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8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41"/>
            <a:ext cx="7445829" cy="21849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68360"/>
            <a:ext cx="6985311" cy="29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4994" cy="25690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029"/>
            <a:ext cx="4567525" cy="24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441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94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43"/>
            <a:ext cx="4777495" cy="18403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6735"/>
            <a:ext cx="5791200" cy="15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9853" cy="21870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7082"/>
            <a:ext cx="4797287" cy="28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9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15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134679" cy="398535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78" y="190750"/>
            <a:ext cx="4713514" cy="229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82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6" y="165684"/>
            <a:ext cx="4390663" cy="23651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5" y="2530855"/>
            <a:ext cx="4390663" cy="20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7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84301" cy="39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3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제작동기 및 사용기술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7" y="0"/>
            <a:ext cx="4758552" cy="29573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7" y="2957373"/>
            <a:ext cx="4574914" cy="17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65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" y="0"/>
            <a:ext cx="4536029" cy="21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8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9" y="925045"/>
            <a:ext cx="4049486" cy="25216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45" y="98539"/>
            <a:ext cx="4569485" cy="417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08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478052"/>
            <a:ext cx="5725886" cy="244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0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211190"/>
            <a:ext cx="4419600" cy="20293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2240516"/>
            <a:ext cx="4484914" cy="19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9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4" y="268888"/>
            <a:ext cx="4724400" cy="11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08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 err="1"/>
              <a:t>느낀점</a:t>
            </a:r>
            <a:endParaRPr lang="ko-KR" altLang="en-US"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987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질문시간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63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687973" y="1717627"/>
            <a:ext cx="3768054" cy="998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ko-KR" dirty="0"/>
              <a:t>THANK </a:t>
            </a:r>
            <a:r>
              <a:rPr lang="en-US" altLang="ko-KR" dirty="0"/>
              <a:t>YOU</a:t>
            </a:r>
            <a:r>
              <a:rPr lang="en" altLang="ko-KR" dirty="0"/>
              <a:t>!</a:t>
            </a:r>
            <a:endParaRPr dirty="0"/>
          </a:p>
        </p:txBody>
      </p:sp>
      <p:grpSp>
        <p:nvGrpSpPr>
          <p:cNvPr id="900" name="Google Shape;900;p52"/>
          <p:cNvGrpSpPr/>
          <p:nvPr/>
        </p:nvGrpSpPr>
        <p:grpSpPr>
          <a:xfrm>
            <a:off x="4038098" y="2926312"/>
            <a:ext cx="1067804" cy="303977"/>
            <a:chOff x="3994909" y="3002512"/>
            <a:chExt cx="1067804" cy="303977"/>
          </a:xfrm>
        </p:grpSpPr>
        <p:grpSp>
          <p:nvGrpSpPr>
            <p:cNvPr id="901" name="Google Shape;901;p52"/>
            <p:cNvGrpSpPr/>
            <p:nvPr/>
          </p:nvGrpSpPr>
          <p:grpSpPr>
            <a:xfrm>
              <a:off x="4376840" y="3002512"/>
              <a:ext cx="303942" cy="303665"/>
              <a:chOff x="3314750" y="3817357"/>
              <a:chExt cx="356865" cy="356498"/>
            </a:xfrm>
          </p:grpSpPr>
          <p:sp>
            <p:nvSpPr>
              <p:cNvPr id="902" name="Google Shape;902;p52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52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52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52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906;p52"/>
            <p:cNvGrpSpPr/>
            <p:nvPr/>
          </p:nvGrpSpPr>
          <p:grpSpPr>
            <a:xfrm>
              <a:off x="4758771" y="3002512"/>
              <a:ext cx="303942" cy="303665"/>
              <a:chOff x="3763184" y="3817357"/>
              <a:chExt cx="356865" cy="356498"/>
            </a:xfrm>
          </p:grpSpPr>
          <p:sp>
            <p:nvSpPr>
              <p:cNvPr id="907" name="Google Shape;907;p52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2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52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52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52"/>
            <p:cNvGrpSpPr/>
            <p:nvPr/>
          </p:nvGrpSpPr>
          <p:grpSpPr>
            <a:xfrm>
              <a:off x="3994909" y="3002512"/>
              <a:ext cx="303942" cy="303977"/>
              <a:chOff x="2866317" y="3817357"/>
              <a:chExt cx="356865" cy="356865"/>
            </a:xfrm>
          </p:grpSpPr>
          <p:sp>
            <p:nvSpPr>
              <p:cNvPr id="912" name="Google Shape;912;p52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52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4" name="Google Shape;914;p52"/>
          <p:cNvSpPr txBox="1"/>
          <p:nvPr/>
        </p:nvSpPr>
        <p:spPr>
          <a:xfrm>
            <a:off x="2788650" y="4328875"/>
            <a:ext cx="35667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Please, keep this slide for attribution.</a:t>
            </a:r>
            <a:endParaRPr b="1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3" name="Google Shape;16366;p71">
            <a:hlinkClick r:id="rId3"/>
            <a:extLst>
              <a:ext uri="{FF2B5EF4-FFF2-40B4-BE49-F238E27FC236}">
                <a16:creationId xmlns:a16="http://schemas.microsoft.com/office/drawing/2014/main" id="{4EA7F27C-2586-4C18-9721-E4AF80ACC0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209" y="3150997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/>
              <a:t>키오스크를 선택한 이유</a:t>
            </a:r>
            <a:endParaRPr dirty="0"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</a:t>
            </a: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       </a:t>
            </a:r>
            <a:endParaRPr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1489597" y="335780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사용한 기술</a:t>
            </a:r>
            <a:endParaRPr dirty="0"/>
          </a:p>
        </p:txBody>
      </p:sp>
      <p:sp>
        <p:nvSpPr>
          <p:cNvPr id="863" name="Google Shape;863;p51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dirty="0"/>
              <a:t>1. Java</a:t>
            </a:r>
            <a:r>
              <a:rPr lang="ko-KR" altLang="en-US" dirty="0"/>
              <a:t> </a:t>
            </a:r>
            <a:r>
              <a:rPr lang="en-US" altLang="ko-KR" dirty="0"/>
              <a:t>Swing</a:t>
            </a:r>
          </a:p>
          <a:p>
            <a:pPr marL="0" lvl="0" indent="0"/>
            <a:r>
              <a:rPr lang="en-US" altLang="ko-KR" dirty="0"/>
              <a:t>2. Eclipse</a:t>
            </a:r>
          </a:p>
          <a:p>
            <a:pPr marL="0" lvl="0" indent="0"/>
            <a:r>
              <a:rPr lang="en-US" altLang="ko-KR" dirty="0"/>
              <a:t>3. Chat GPT</a:t>
            </a:r>
          </a:p>
        </p:txBody>
      </p:sp>
      <p:sp>
        <p:nvSpPr>
          <p:cNvPr id="864" name="Google Shape;864;p51"/>
          <p:cNvSpPr txBox="1">
            <a:spLocks noGrp="1"/>
          </p:cNvSpPr>
          <p:nvPr>
            <p:ph type="subTitle" idx="1"/>
          </p:nvPr>
        </p:nvSpPr>
        <p:spPr>
          <a:xfrm flipH="1">
            <a:off x="1456800" y="2887950"/>
            <a:ext cx="1960800" cy="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2"/>
                </a:solidFill>
              </a:rPr>
              <a:t>___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865" name="Google Shape;8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50" y="2689849"/>
            <a:ext cx="4361349" cy="24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51"/>
          <p:cNvGrpSpPr/>
          <p:nvPr/>
        </p:nvGrpSpPr>
        <p:grpSpPr>
          <a:xfrm>
            <a:off x="8129098" y="1240508"/>
            <a:ext cx="1015038" cy="1948298"/>
            <a:chOff x="7397009" y="1731193"/>
            <a:chExt cx="1781706" cy="3419867"/>
          </a:xfrm>
        </p:grpSpPr>
        <p:sp>
          <p:nvSpPr>
            <p:cNvPr id="867" name="Google Shape;867;p51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/>
            <a:r>
              <a:rPr lang="ko-KR" altLang="en-US" dirty="0"/>
              <a:t>설명 및 시연영상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23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77F4B83-984E-41FB-B44F-08255A64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1" y="0"/>
            <a:ext cx="33024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A50C825-92D6-4884-BA69-09E3A75FB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7" y="843849"/>
            <a:ext cx="5759799" cy="36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굽은 화살표 30"/>
          <p:cNvSpPr/>
          <p:nvPr/>
        </p:nvSpPr>
        <p:spPr>
          <a:xfrm rot="5400000">
            <a:off x="3432455" y="-1788457"/>
            <a:ext cx="2757310" cy="7657731"/>
          </a:xfrm>
          <a:prstGeom prst="ben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" y="59456"/>
            <a:ext cx="1819786" cy="2067517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2019102" y="44579"/>
            <a:ext cx="2385762" cy="2256292"/>
            <a:chOff x="1971345" y="59456"/>
            <a:chExt cx="2385762" cy="225629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26" y="59456"/>
              <a:ext cx="1192881" cy="135527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345" y="59456"/>
              <a:ext cx="1192881" cy="135527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345" y="960478"/>
              <a:ext cx="1192881" cy="13552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226" y="960478"/>
              <a:ext cx="1192881" cy="1355270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67" y="138966"/>
            <a:ext cx="1819786" cy="20675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98" y="3028028"/>
            <a:ext cx="1819785" cy="206751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6550683" y="59456"/>
            <a:ext cx="2566320" cy="2571109"/>
            <a:chOff x="2393808" y="2572391"/>
            <a:chExt cx="2566320" cy="2571109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808" y="2572391"/>
              <a:ext cx="1283230" cy="1457918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064" y="2572391"/>
              <a:ext cx="1283229" cy="145791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843" y="3685660"/>
              <a:ext cx="1283160" cy="145784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6968" y="3685661"/>
              <a:ext cx="1283160" cy="1457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4333080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105</Words>
  <Application>Microsoft Office PowerPoint</Application>
  <PresentationFormat>화면 슬라이드 쇼(16:9)</PresentationFormat>
  <Paragraphs>35</Paragraphs>
  <Slides>38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Anaheim</vt:lpstr>
      <vt:lpstr>Overpass Mono</vt:lpstr>
      <vt:lpstr>Arial</vt:lpstr>
      <vt:lpstr>Programming Lesson by Slidesgo</vt:lpstr>
      <vt:lpstr>휴게소 Kiosk 만들기</vt:lpstr>
      <vt:lpstr>TABLE OF CONTENTS</vt:lpstr>
      <vt:lpstr>제작동기 및 사용기술</vt:lpstr>
      <vt:lpstr>키오스크를 선택한 이유</vt:lpstr>
      <vt:lpstr>사용한 기술</vt:lpstr>
      <vt:lpstr>설명 및 시연영상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느낀점</vt:lpstr>
      <vt:lpstr>질문시간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cp:lastModifiedBy>안 시은</cp:lastModifiedBy>
  <cp:revision>15</cp:revision>
  <dcterms:modified xsi:type="dcterms:W3CDTF">2023-11-21T17:58:21Z</dcterms:modified>
</cp:coreProperties>
</file>